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1pPr>
    <a:lvl2pPr marL="0" marR="0" indent="0" algn="l" defTabSz="584200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2pPr>
    <a:lvl3pPr marL="0" marR="0" indent="0" algn="l" defTabSz="584200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3pPr>
    <a:lvl4pPr marL="0" marR="0" indent="0" algn="l" defTabSz="584200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4pPr>
    <a:lvl5pPr marL="0" marR="0" indent="0" algn="l" defTabSz="584200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5pPr>
    <a:lvl6pPr marL="0" marR="0" indent="0" algn="l" defTabSz="584200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6pPr>
    <a:lvl7pPr marL="0" marR="0" indent="0" algn="l" defTabSz="584200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7pPr>
    <a:lvl8pPr marL="0" marR="0" indent="0" algn="l" defTabSz="584200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8pPr>
    <a:lvl9pPr marL="0" marR="0" indent="0" algn="l" defTabSz="584200" rtl="0" fontAlgn="auto" latinLnBrk="0" hangingPunct="0">
      <a:lnSpc>
        <a:spcPct val="100000"/>
      </a:lnSpc>
      <a:spcBef>
        <a:spcPts val="3300"/>
      </a:spcBef>
      <a:spcAft>
        <a:spcPts val="0"/>
      </a:spcAft>
      <a:buClrTx/>
      <a:buSzTx/>
      <a:buFontTx/>
      <a:buNone/>
      <a:tabLst/>
      <a:defRPr b="0" baseline="0" cap="none" i="0" spc="0" strike="noStrike" sz="4000" u="none" kumimoji="0" normalizeH="0">
        <a:ln>
          <a:noFill/>
        </a:ln>
        <a:solidFill>
          <a:srgbClr val="000000"/>
        </a:solidFill>
        <a:effectLst/>
        <a:uFillTx/>
        <a:latin typeface="Graphik Semibold"/>
        <a:ea typeface="Graphik Semibold"/>
        <a:cs typeface="Graphik Semibold"/>
        <a:sym typeface="Graphik Semi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chemeClr val="accent4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FEFA07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254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254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3712597"/>
              <a:satOff val="-23099"/>
              <a:lumOff val="5802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254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9BCEF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254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2871FF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D1F6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E7FE9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7" name="Shape 16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esentation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Body Level One…"/>
          <p:cNvSpPr txBox="1"/>
          <p:nvPr>
            <p:ph type="body" sz="half" idx="1" hasCustomPrompt="1"/>
          </p:nvPr>
        </p:nvSpPr>
        <p:spPr>
          <a:xfrm>
            <a:off x="1298277" y="4927600"/>
            <a:ext cx="21863646" cy="3853767"/>
          </a:xfrm>
          <a:prstGeom prst="rect">
            <a:avLst/>
          </a:prstGeom>
        </p:spPr>
        <p:txBody>
          <a:bodyPr anchor="ctr"/>
          <a:lstStyle>
            <a:lvl1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1pPr>
            <a:lvl2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2pPr>
            <a:lvl3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3pPr>
            <a:lvl4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4pPr>
            <a:lvl5pPr algn="ctr" defTabSz="1160859">
              <a:defRPr b="1" spc="-408" sz="102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Fact information"/>
          <p:cNvSpPr txBox="1"/>
          <p:nvPr>
            <p:ph type="body" sz="quarter" idx="13" hasCustomPrompt="1"/>
          </p:nvPr>
        </p:nvSpPr>
        <p:spPr>
          <a:xfrm>
            <a:off x="1295400" y="8117284"/>
            <a:ext cx="21869400" cy="592456"/>
          </a:xfrm>
          <a:prstGeom prst="rect">
            <a:avLst/>
          </a:prstGeom>
        </p:spPr>
        <p:txBody>
          <a:bodyPr/>
          <a:lstStyle>
            <a:lvl1pPr algn="ctr" defTabSz="490727">
              <a:spcBef>
                <a:spcPts val="2600"/>
              </a:spcBef>
              <a:defRPr spc="-88" sz="2940"/>
            </a:lvl1pPr>
          </a:lstStyle>
          <a:p>
            <a:pPr/>
            <a:r>
              <a:t>Fact information</a:t>
            </a:r>
          </a:p>
        </p:txBody>
      </p:sp>
      <p:sp>
        <p:nvSpPr>
          <p:cNvPr id="121" name="Body Level One…"/>
          <p:cNvSpPr txBox="1"/>
          <p:nvPr>
            <p:ph type="body" sz="half" idx="1" hasCustomPrompt="1"/>
          </p:nvPr>
        </p:nvSpPr>
        <p:spPr>
          <a:xfrm>
            <a:off x="1295400" y="3587043"/>
            <a:ext cx="21869400" cy="4730168"/>
          </a:xfrm>
          <a:prstGeom prst="rect">
            <a:avLst/>
          </a:prstGeom>
        </p:spPr>
        <p:txBody>
          <a:bodyPr anchor="b"/>
          <a:lstStyle>
            <a:lvl1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1pPr>
            <a:lvl2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2pPr>
            <a:lvl3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3pPr>
            <a:lvl4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4pPr>
            <a:lvl5pPr algn="ctr" defTabSz="825500">
              <a:lnSpc>
                <a:spcPct val="70000"/>
              </a:lnSpc>
              <a:defRPr b="1" spc="-448" sz="224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2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123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1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Attribution"/>
          <p:cNvSpPr txBox="1"/>
          <p:nvPr>
            <p:ph type="body" sz="quarter" idx="13" hasCustomPrompt="1"/>
          </p:nvPr>
        </p:nvSpPr>
        <p:spPr>
          <a:xfrm>
            <a:off x="2252674" y="10353079"/>
            <a:ext cx="20691414" cy="567945"/>
          </a:xfrm>
          <a:prstGeom prst="rect">
            <a:avLst/>
          </a:prstGeom>
        </p:spPr>
        <p:txBody>
          <a:bodyPr/>
          <a:lstStyle>
            <a:lvl1pPr defTabSz="584200">
              <a:defRPr spc="-84" sz="2800"/>
            </a:lvl1pPr>
          </a:lstStyle>
          <a:p>
            <a:pPr/>
            <a:r>
              <a:t>Attribution </a:t>
            </a:r>
          </a:p>
        </p:txBody>
      </p:sp>
      <p:sp>
        <p:nvSpPr>
          <p:cNvPr id="132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133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134" name="Body Level One…"/>
          <p:cNvSpPr txBox="1"/>
          <p:nvPr>
            <p:ph type="body" sz="half" idx="1" hasCustomPrompt="1"/>
          </p:nvPr>
        </p:nvSpPr>
        <p:spPr>
          <a:xfrm>
            <a:off x="1439912" y="4332885"/>
            <a:ext cx="21504176" cy="5497468"/>
          </a:xfrm>
          <a:prstGeom prst="rect">
            <a:avLst/>
          </a:prstGeom>
        </p:spPr>
        <p:txBody>
          <a:bodyPr anchor="b"/>
          <a:lstStyle>
            <a:lvl1pPr marL="714375" indent="-7143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1pPr>
            <a:lvl2pPr marL="714375" indent="-7143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2pPr>
            <a:lvl3pPr marL="714375" indent="-7143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3pPr>
            <a:lvl4pPr marL="714375" indent="-7143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4pPr>
            <a:lvl5pPr marL="714375" indent="-714375" defTabSz="1160859">
              <a:lnSpc>
                <a:spcPct val="70000"/>
              </a:lnSpc>
              <a:defRPr b="1" i="1" spc="-532" sz="13300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518839134_3132x2088.jpg"/>
          <p:cNvSpPr/>
          <p:nvPr>
            <p:ph type="pic" idx="13"/>
          </p:nvPr>
        </p:nvSpPr>
        <p:spPr>
          <a:xfrm>
            <a:off x="4076700" y="-3937000"/>
            <a:ext cx="26492200" cy="176614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766363123_1851x1194.jpg"/>
          <p:cNvSpPr/>
          <p:nvPr>
            <p:ph type="pic" sz="half" idx="14"/>
          </p:nvPr>
        </p:nvSpPr>
        <p:spPr>
          <a:xfrm>
            <a:off x="-1" y="-525805"/>
            <a:ext cx="12065001" cy="778261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4" name="981594838_2460x1641.jpg"/>
          <p:cNvSpPr/>
          <p:nvPr>
            <p:ph type="pic" sz="half" idx="15"/>
          </p:nvPr>
        </p:nvSpPr>
        <p:spPr>
          <a:xfrm>
            <a:off x="-1" y="6384784"/>
            <a:ext cx="12065001" cy="804823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463013163_3048x2031.jpg"/>
          <p:cNvSpPr/>
          <p:nvPr>
            <p:ph type="pic" idx="13"/>
          </p:nvPr>
        </p:nvSpPr>
        <p:spPr>
          <a:xfrm>
            <a:off x="0" y="-1266000"/>
            <a:ext cx="24384000" cy="162480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014407370_Retouch_4050x2379.jpg"/>
          <p:cNvSpPr/>
          <p:nvPr>
            <p:ph type="pic" idx="13"/>
          </p:nvPr>
        </p:nvSpPr>
        <p:spPr>
          <a:xfrm>
            <a:off x="-685800" y="-6146800"/>
            <a:ext cx="34201100" cy="2008998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95400" y="4384675"/>
            <a:ext cx="21869400" cy="4699000"/>
          </a:xfrm>
          <a:prstGeom prst="rect">
            <a:avLst/>
          </a:prstGeom>
        </p:spPr>
        <p:txBody>
          <a:bodyPr/>
          <a:lstStyle/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95400" y="9268776"/>
            <a:ext cx="21869400" cy="1422714"/>
          </a:xfrm>
          <a:prstGeom prst="rect">
            <a:avLst/>
          </a:prstGeom>
        </p:spPr>
        <p:txBody>
          <a:bodyPr/>
          <a:lstStyle/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518839134_3132x2088.jpg"/>
          <p:cNvSpPr/>
          <p:nvPr>
            <p:ph type="pic" idx="13"/>
          </p:nvPr>
        </p:nvSpPr>
        <p:spPr>
          <a:xfrm>
            <a:off x="8922063" y="-1"/>
            <a:ext cx="20573998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95400" y="3743016"/>
            <a:ext cx="11442700" cy="5334001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95400" y="9271000"/>
            <a:ext cx="11442700" cy="3175000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Author and Date"/>
          <p:cNvSpPr txBox="1"/>
          <p:nvPr>
            <p:ph type="body" sz="quarter" idx="13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42" name="Slide Subtitle"/>
          <p:cNvSpPr txBox="1"/>
          <p:nvPr>
            <p:ph type="body" sz="quarter" idx="14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</a:t>
            </a:r>
          </a:p>
        </p:txBody>
      </p:sp>
      <p:sp>
        <p:nvSpPr>
          <p:cNvPr id="43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44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45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386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46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7400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7" name="Slide Number"/>
          <p:cNvSpPr txBox="1"/>
          <p:nvPr>
            <p:ph type="sldNum" sz="quarter" idx="2"/>
          </p:nvPr>
        </p:nvSpPr>
        <p:spPr>
          <a:xfrm>
            <a:off x="22779989" y="12955885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Author and Date"/>
          <p:cNvSpPr txBox="1"/>
          <p:nvPr>
            <p:ph type="body" sz="quarter" idx="13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55" name="Body Level One…"/>
          <p:cNvSpPr txBox="1"/>
          <p:nvPr>
            <p:ph type="body" idx="1" hasCustomPrompt="1"/>
          </p:nvPr>
        </p:nvSpPr>
        <p:spPr>
          <a:xfrm>
            <a:off x="1295400" y="5270500"/>
            <a:ext cx="21869400" cy="7135317"/>
          </a:xfrm>
          <a:prstGeom prst="rect">
            <a:avLst/>
          </a:prstGeom>
        </p:spPr>
        <p:txBody>
          <a:bodyPr numCol="2" spcCol="1093469"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6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57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981594838_2460x1641.jpg"/>
          <p:cNvSpPr/>
          <p:nvPr>
            <p:ph type="pic" idx="13"/>
          </p:nvPr>
        </p:nvSpPr>
        <p:spPr>
          <a:xfrm>
            <a:off x="10236489" y="-1"/>
            <a:ext cx="2056146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6" name="Body Level One…"/>
          <p:cNvSpPr txBox="1"/>
          <p:nvPr>
            <p:ph type="body" sz="half" idx="1" hasCustomPrompt="1"/>
          </p:nvPr>
        </p:nvSpPr>
        <p:spPr>
          <a:xfrm>
            <a:off x="1295400" y="5257800"/>
            <a:ext cx="11442700" cy="6886575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300"/>
              </a:spcBef>
              <a:defRPr cap="none" spc="0" sz="4000"/>
            </a:lvl1pPr>
            <a:lvl2pPr defTabSz="584200">
              <a:spcBef>
                <a:spcPts val="3300"/>
              </a:spcBef>
              <a:defRPr cap="none" spc="0" sz="4000"/>
            </a:lvl2pPr>
            <a:lvl3pPr defTabSz="584200">
              <a:spcBef>
                <a:spcPts val="3300"/>
              </a:spcBef>
              <a:defRPr cap="none" spc="0" sz="4000"/>
            </a:lvl3pPr>
            <a:lvl4pPr defTabSz="584200">
              <a:spcBef>
                <a:spcPts val="3300"/>
              </a:spcBef>
              <a:defRPr cap="none" spc="0" sz="4000"/>
            </a:lvl4pPr>
            <a:lvl5pPr defTabSz="584200">
              <a:spcBef>
                <a:spcPts val="3300"/>
              </a:spcBef>
              <a:defRPr cap="none" spc="0" sz="4000"/>
            </a:lvl5pPr>
          </a:lstStyle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7" name="Rectangle"/>
          <p:cNvSpPr/>
          <p:nvPr/>
        </p:nvSpPr>
        <p:spPr>
          <a:xfrm>
            <a:off x="0" y="990550"/>
            <a:ext cx="12538389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68" name="Author and Date"/>
          <p:cNvSpPr txBox="1"/>
          <p:nvPr>
            <p:ph type="body" sz="quarter" idx="14" hasCustomPrompt="1"/>
          </p:nvPr>
        </p:nvSpPr>
        <p:spPr>
          <a:xfrm>
            <a:off x="1295400" y="12955885"/>
            <a:ext cx="114427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69" name="Slide Title"/>
          <p:cNvSpPr txBox="1"/>
          <p:nvPr>
            <p:ph type="title" hasCustomPrompt="1"/>
          </p:nvPr>
        </p:nvSpPr>
        <p:spPr>
          <a:xfrm>
            <a:off x="1295400" y="1625600"/>
            <a:ext cx="11442700" cy="2466975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70" name="Slide Subtitle"/>
          <p:cNvSpPr txBox="1"/>
          <p:nvPr>
            <p:ph type="body" sz="quarter" idx="15" hasCustomPrompt="1"/>
          </p:nvPr>
        </p:nvSpPr>
        <p:spPr>
          <a:xfrm>
            <a:off x="1295400" y="4092575"/>
            <a:ext cx="11442701" cy="678372"/>
          </a:xfrm>
          <a:prstGeom prst="rect">
            <a:avLst/>
          </a:prstGeom>
        </p:spPr>
        <p:txBody>
          <a:bodyPr/>
          <a:lstStyle>
            <a:lvl1pPr defTabSz="566674">
              <a:defRPr spc="-101" sz="3395"/>
            </a:lvl1pPr>
          </a:lstStyle>
          <a:p>
            <a:pPr/>
            <a:r>
              <a:t>Slide Subtitle</a:t>
            </a:r>
          </a:p>
        </p:txBody>
      </p:sp>
      <p:sp>
        <p:nvSpPr>
          <p:cNvPr id="7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1071588906_5475x3081_03.jpg" descr="1071588906_5475x3081_03.jpg"/>
          <p:cNvPicPr>
            <a:picLocks noChangeAspect="1"/>
          </p:cNvPicPr>
          <p:nvPr/>
        </p:nvPicPr>
        <p:blipFill>
          <a:blip r:embed="rId2">
            <a:extLst/>
          </a:blip>
          <a:srcRect l="1332" t="47600" r="46378" b="0"/>
          <a:stretch>
            <a:fillRect/>
          </a:stretch>
        </p:blipFill>
        <p:spPr>
          <a:xfrm rot="21594000">
            <a:off x="-15269" y="-21302"/>
            <a:ext cx="24446071" cy="137859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" y="0"/>
                </a:moveTo>
                <a:lnTo>
                  <a:pt x="0" y="21550"/>
                </a:lnTo>
                <a:lnTo>
                  <a:pt x="16175" y="21600"/>
                </a:lnTo>
                <a:lnTo>
                  <a:pt x="21579" y="21600"/>
                </a:lnTo>
                <a:lnTo>
                  <a:pt x="21600" y="67"/>
                </a:lnTo>
                <a:lnTo>
                  <a:pt x="21" y="0"/>
                </a:lnTo>
                <a:close/>
              </a:path>
            </a:pathLst>
          </a:custGeom>
          <a:ln w="12700">
            <a:miter lim="400000"/>
          </a:ln>
        </p:spPr>
      </p:pic>
      <p:sp>
        <p:nvSpPr>
          <p:cNvPr id="79" name="Section Title"/>
          <p:cNvSpPr txBox="1"/>
          <p:nvPr>
            <p:ph type="title" hasCustomPrompt="1"/>
          </p:nvPr>
        </p:nvSpPr>
        <p:spPr>
          <a:xfrm>
            <a:off x="1295400" y="5404408"/>
            <a:ext cx="21869400" cy="2881785"/>
          </a:xfrm>
          <a:prstGeom prst="rect">
            <a:avLst/>
          </a:prstGeom>
        </p:spPr>
        <p:txBody>
          <a:bodyPr anchor="ctr"/>
          <a:lstStyle>
            <a:lvl1pPr defTabSz="825500">
              <a:defRPr spc="-408" sz="10200"/>
            </a:lvl1pPr>
          </a:lstStyle>
          <a:p>
            <a:pPr/>
            <a:r>
              <a:t>Section Title</a:t>
            </a:r>
          </a:p>
        </p:txBody>
      </p:sp>
      <p:sp>
        <p:nvSpPr>
          <p:cNvPr id="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Author and Date"/>
          <p:cNvSpPr txBox="1"/>
          <p:nvPr>
            <p:ph type="body" sz="quarter" idx="13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88" name="Slide Subtitle"/>
          <p:cNvSpPr txBox="1"/>
          <p:nvPr>
            <p:ph type="body" sz="quarter" idx="14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Slide Subtitle </a:t>
            </a:r>
          </a:p>
        </p:txBody>
      </p:sp>
      <p:sp>
        <p:nvSpPr>
          <p:cNvPr id="89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90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91" name="Slide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Slide Title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Author and Date"/>
          <p:cNvSpPr txBox="1"/>
          <p:nvPr>
            <p:ph type="body" sz="quarter" idx="13" hasCustomPrompt="1"/>
          </p:nvPr>
        </p:nvSpPr>
        <p:spPr>
          <a:xfrm>
            <a:off x="1295400" y="12955885"/>
            <a:ext cx="21869400" cy="429261"/>
          </a:xfrm>
          <a:prstGeom prst="rect">
            <a:avLst/>
          </a:prstGeom>
        </p:spPr>
        <p:txBody>
          <a:bodyPr/>
          <a:lstStyle>
            <a:lvl1pPr defTabSz="584200">
              <a:spcBef>
                <a:spcPts val="3200"/>
              </a:spcBef>
              <a:defRPr spc="-59" sz="2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00" name="Agenda Subtitle"/>
          <p:cNvSpPr txBox="1"/>
          <p:nvPr>
            <p:ph type="body" sz="quarter" idx="14" hasCustomPrompt="1"/>
          </p:nvPr>
        </p:nvSpPr>
        <p:spPr>
          <a:xfrm>
            <a:off x="1295400" y="3543455"/>
            <a:ext cx="21869400" cy="694056"/>
          </a:xfrm>
          <a:prstGeom prst="rect">
            <a:avLst/>
          </a:prstGeom>
        </p:spPr>
        <p:txBody>
          <a:bodyPr/>
          <a:lstStyle/>
          <a:p>
            <a:pPr/>
            <a:r>
              <a:t>Agenda Subtitle</a:t>
            </a:r>
          </a:p>
        </p:txBody>
      </p:sp>
      <p:sp>
        <p:nvSpPr>
          <p:cNvPr id="101" name="Body Level One…"/>
          <p:cNvSpPr txBox="1"/>
          <p:nvPr>
            <p:ph type="body" idx="1" hasCustomPrompt="1"/>
          </p:nvPr>
        </p:nvSpPr>
        <p:spPr>
          <a:xfrm>
            <a:off x="1295400" y="5118100"/>
            <a:ext cx="21869400" cy="7137400"/>
          </a:xfrm>
          <a:prstGeom prst="rect">
            <a:avLst/>
          </a:prstGeom>
        </p:spPr>
        <p:txBody>
          <a:bodyPr/>
          <a:lstStyle>
            <a:lvl1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1pPr>
            <a:lvl2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2pPr>
            <a:lvl3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3pPr>
            <a:lvl4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4pPr>
            <a:lvl5pPr defTabSz="825500">
              <a:spcBef>
                <a:spcPts val="3200"/>
              </a:spcBef>
              <a:defRPr b="1" cap="none" spc="-53" sz="5400" u="sng">
                <a:latin typeface="+mn-lt"/>
                <a:ea typeface="+mn-ea"/>
                <a:cs typeface="+mn-cs"/>
                <a:sym typeface="Graphik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2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103" name="Rectangle"/>
          <p:cNvSpPr/>
          <p:nvPr/>
        </p:nvSpPr>
        <p:spPr>
          <a:xfrm>
            <a:off x="0" y="990550"/>
            <a:ext cx="24384000" cy="279401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1531">
              <a:defRPr spc="-44" sz="2200"/>
            </a:pPr>
          </a:p>
        </p:txBody>
      </p:sp>
      <p:sp>
        <p:nvSpPr>
          <p:cNvPr id="104" name="Agenda Title"/>
          <p:cNvSpPr txBox="1"/>
          <p:nvPr>
            <p:ph type="title" hasCustomPrompt="1"/>
          </p:nvPr>
        </p:nvSpPr>
        <p:spPr>
          <a:xfrm>
            <a:off x="1295400" y="1620697"/>
            <a:ext cx="21869400" cy="1778001"/>
          </a:xfrm>
          <a:prstGeom prst="rect">
            <a:avLst/>
          </a:prstGeom>
        </p:spPr>
        <p:txBody>
          <a:bodyPr anchor="t"/>
          <a:lstStyle>
            <a:lvl1pPr defTabSz="584200">
              <a:defRPr spc="-400" sz="10000"/>
            </a:lvl1pPr>
          </a:lstStyle>
          <a:p>
            <a:pPr/>
            <a:r>
              <a:t>Agenda Title</a:t>
            </a:r>
          </a:p>
        </p:txBody>
      </p:sp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071588906_5475x3081_02.jpg" descr="1071588906_5475x3081_02.jpg"/>
          <p:cNvPicPr>
            <a:picLocks noChangeAspect="1"/>
          </p:cNvPicPr>
          <p:nvPr/>
        </p:nvPicPr>
        <p:blipFill>
          <a:blip r:embed="rId2">
            <a:extLst/>
          </a:blip>
          <a:srcRect l="0" t="21" r="0" b="21"/>
          <a:stretch>
            <a:fillRect/>
          </a:stretch>
        </p:blipFill>
        <p:spPr>
          <a:xfrm>
            <a:off x="0" y="0"/>
            <a:ext cx="24384002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Presentation Title"/>
          <p:cNvSpPr txBox="1"/>
          <p:nvPr>
            <p:ph type="title" hasCustomPrompt="1"/>
          </p:nvPr>
        </p:nvSpPr>
        <p:spPr>
          <a:xfrm>
            <a:off x="1298349" y="4384675"/>
            <a:ext cx="21869401" cy="469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normAutofit fontScale="100000" lnSpcReduction="0"/>
          </a:bodyPr>
          <a:lstStyle/>
          <a:p>
            <a:pPr/>
            <a:r>
              <a:t>Presentation Title</a:t>
            </a:r>
          </a:p>
        </p:txBody>
      </p:sp>
      <p:sp>
        <p:nvSpPr>
          <p:cNvPr id="4" name="Body Level One…"/>
          <p:cNvSpPr txBox="1"/>
          <p:nvPr>
            <p:ph type="body" idx="1" hasCustomPrompt="1"/>
          </p:nvPr>
        </p:nvSpPr>
        <p:spPr>
          <a:xfrm>
            <a:off x="1298349" y="9268776"/>
            <a:ext cx="21869401" cy="14022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22783800" y="12954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3428914">
              <a:defRPr sz="2000"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l" defTabSz="1160859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all" i="0" spc="-665" strike="noStrike" sz="13300" u="none">
          <a:solidFill>
            <a:srgbClr val="000000"/>
          </a:solidFill>
          <a:uFillTx/>
          <a:latin typeface="+mn-lt"/>
          <a:ea typeface="+mn-ea"/>
          <a:cs typeface="+mn-cs"/>
          <a:sym typeface="Graphik"/>
        </a:defRPr>
      </a:lvl9pPr>
    </p:titleStyle>
    <p:body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1pPr>
      <a:lvl2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2pPr>
      <a:lvl3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3pPr>
      <a:lvl4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4pPr>
      <a:lvl5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5pPr>
      <a:lvl6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6pPr>
      <a:lvl7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7pPr>
      <a:lvl8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8pPr>
      <a:lvl9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04" strike="noStrike" sz="3500" u="none">
          <a:solidFill>
            <a:srgbClr val="000000"/>
          </a:solidFill>
          <a:uFillTx/>
          <a:latin typeface="Graphik Semibold"/>
          <a:ea typeface="Graphik Semibold"/>
          <a:cs typeface="Graphik Semibold"/>
          <a:sym typeface="Graphik Semibold"/>
        </a:defRPr>
      </a:lvl9pPr>
    </p:bodyStyle>
    <p:otherStyle>
      <a:lvl1pPr marL="0" marR="0" indent="0" algn="ctr" defTabSz="3428914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3428914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3428914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3428914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3428914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3428914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3428914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3428914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3428914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denise-jans-Lq6rcifGjOU-unsplash.jpg" descr="denise-jans-Lq6rcifGjOU-unsplash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2500" r="0" b="12500"/>
          <a:stretch>
            <a:fillRect/>
          </a:stretch>
        </p:blipFill>
        <p:spPr>
          <a:xfrm>
            <a:off x="-2" y="0"/>
            <a:ext cx="24384001" cy="13716000"/>
          </a:xfrm>
          <a:prstGeom prst="rect">
            <a:avLst/>
          </a:prstGeom>
        </p:spPr>
      </p:pic>
      <p:sp>
        <p:nvSpPr>
          <p:cNvPr id="170" name="Imdb analysis"/>
          <p:cNvSpPr txBox="1"/>
          <p:nvPr>
            <p:ph type="title"/>
          </p:nvPr>
        </p:nvSpPr>
        <p:spPr>
          <a:xfrm>
            <a:off x="1257300" y="4371909"/>
            <a:ext cx="21869400" cy="4699001"/>
          </a:xfrm>
          <a:prstGeom prst="rect">
            <a:avLst/>
          </a:prstGeom>
        </p:spPr>
        <p:txBody>
          <a:bodyPr/>
          <a:lstStyle/>
          <a:p>
            <a:pPr/>
            <a:r>
              <a:t>Imdb analysis</a:t>
            </a:r>
          </a:p>
        </p:txBody>
      </p:sp>
      <p:sp>
        <p:nvSpPr>
          <p:cNvPr id="171" name="Zimin lu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Zimin lu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What is the movie name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the movie name?</a:t>
            </a:r>
          </a:p>
        </p:txBody>
      </p:sp>
      <p:pic>
        <p:nvPicPr>
          <p:cNvPr id="174" name="Screen Shot 2020-06-26 at 03.46.06.png" descr="Screen Shot 2020-06-26 at 03.46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9287" y="3749444"/>
            <a:ext cx="16569724" cy="893303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Screen Shot 2020-06-26 at 03.48.34.png" descr="Screen Shot 2020-06-26 at 03.48.34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575" t="0" r="575" b="0"/>
          <a:stretch>
            <a:fillRect/>
          </a:stretch>
        </p:blipFill>
        <p:spPr>
          <a:xfrm>
            <a:off x="13722411" y="1375523"/>
            <a:ext cx="10123288" cy="10965168"/>
          </a:xfrm>
          <a:prstGeom prst="rect">
            <a:avLst/>
          </a:prstGeom>
          <a:ln w="177800">
            <a:solidFill>
              <a:srgbClr val="FFFB00"/>
            </a:solidFill>
          </a:ln>
        </p:spPr>
      </p:pic>
      <p:sp>
        <p:nvSpPr>
          <p:cNvPr id="177" name="Build a database"/>
          <p:cNvSpPr txBox="1"/>
          <p:nvPr>
            <p:ph type="body" sz="quarter" idx="1"/>
          </p:nvPr>
        </p:nvSpPr>
        <p:spPr>
          <a:xfrm>
            <a:off x="1178394" y="1147601"/>
            <a:ext cx="9584412" cy="1376311"/>
          </a:xfrm>
          <a:prstGeom prst="rect">
            <a:avLst/>
          </a:prstGeom>
        </p:spPr>
        <p:txBody>
          <a:bodyPr/>
          <a:lstStyle/>
          <a:p>
            <a:pPr/>
            <a:r>
              <a:t>Build a database</a:t>
            </a:r>
          </a:p>
        </p:txBody>
      </p:sp>
      <p:pic>
        <p:nvPicPr>
          <p:cNvPr id="178" name="Screen Shot 2020-06-26 at 03.51.14.png" descr="Screen Shot 2020-06-26 at 03.51.1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85049" y="2663075"/>
            <a:ext cx="9076105" cy="95895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Avengers: Endgame rating"/>
          <p:cNvSpPr txBox="1"/>
          <p:nvPr>
            <p:ph type="body" idx="14"/>
          </p:nvPr>
        </p:nvSpPr>
        <p:spPr>
          <a:xfrm>
            <a:off x="1257299" y="1647961"/>
            <a:ext cx="21869401" cy="6940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Avengers: Endgame rating</a:t>
            </a:r>
          </a:p>
        </p:txBody>
      </p:sp>
      <p:pic>
        <p:nvPicPr>
          <p:cNvPr id="181" name="Screen Shot 2020-06-26 at 03.53.01.png" descr="Screen Shot 2020-06-26 at 03.53.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1398" y="2896442"/>
            <a:ext cx="10628873" cy="525363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2" name="Screen Shot 2020-06-26 at 03.53.48.png" descr="Screen Shot 2020-06-26 at 03.53.4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86164" y="8926531"/>
            <a:ext cx="10291726" cy="36562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Screen Shot 2020-06-26 at 03.54.39.png" descr="Screen Shot 2020-06-26 at 03.54.39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305544" y="2904077"/>
            <a:ext cx="11691186" cy="7438282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make a plot to show how many movie's rating is higher than 8.4"/>
          <p:cNvSpPr txBox="1"/>
          <p:nvPr/>
        </p:nvSpPr>
        <p:spPr>
          <a:xfrm>
            <a:off x="12351745" y="10550080"/>
            <a:ext cx="11776584" cy="783591"/>
          </a:xfrm>
          <a:prstGeom prst="rect">
            <a:avLst/>
          </a:prstGeom>
          <a:ln w="177800">
            <a:solidFill>
              <a:srgbClr val="FFFB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make a plot to show how many movie's rating is higher than 8.4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in moviebasics dataset the tvEpisode has the most amount, and the movie amount is at the third"/>
          <p:cNvSpPr txBox="1"/>
          <p:nvPr>
            <p:ph type="body" idx="13"/>
          </p:nvPr>
        </p:nvSpPr>
        <p:spPr>
          <a:xfrm>
            <a:off x="2242077" y="12061363"/>
            <a:ext cx="20691414" cy="56794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Graphik"/>
              </a:defRPr>
            </a:lvl1pPr>
          </a:lstStyle>
          <a:p>
            <a:pPr/>
            <a:r>
              <a:t>in moviebasics dataset the tvEpisode has the most amount, and the movie amount is at the third</a:t>
            </a:r>
          </a:p>
        </p:txBody>
      </p:sp>
      <p:pic>
        <p:nvPicPr>
          <p:cNvPr id="187" name="Screen Shot 2020-06-26 at 03.57.27.png" descr="Screen Shot 2020-06-26 at 03.57.2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56567" y="1676539"/>
            <a:ext cx="8183009" cy="58472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Screen Shot 2020-06-26 at 03.57.51.png" descr="Screen Shot 2020-06-26 at 03.57.5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08135" y="1871769"/>
            <a:ext cx="11250114" cy="8573432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Screen Shot 2020-06-26 at 04.00.57.png" descr="Screen Shot 2020-06-26 at 04.00.5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65720" y="8367971"/>
            <a:ext cx="11994681" cy="28491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Analysis directors movie"/>
          <p:cNvSpPr txBox="1"/>
          <p:nvPr>
            <p:ph type="body" idx="14"/>
          </p:nvPr>
        </p:nvSpPr>
        <p:spPr>
          <a:xfrm>
            <a:off x="1084789" y="1718165"/>
            <a:ext cx="21869401" cy="6940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Analysis directors movie </a:t>
            </a:r>
          </a:p>
        </p:txBody>
      </p:sp>
      <p:pic>
        <p:nvPicPr>
          <p:cNvPr id="192" name="Screen Shot 2020-06-26 at 04.02.38.png" descr="Screen Shot 2020-06-26 at 04.02.3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8474" y="2860435"/>
            <a:ext cx="11277935" cy="41029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Screen Shot 2020-06-26 at 04.03.11.png" descr="Screen Shot 2020-06-26 at 04.03.1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9476" y="7570044"/>
            <a:ext cx="11075930" cy="36794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Screen Shot 2020-06-26 at 04.03.53.png" descr="Screen Shot 2020-06-26 at 04.03.5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922347" y="1959054"/>
            <a:ext cx="9913260" cy="35710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Screen Shot 2020-06-26 at 04.05.02.png" descr="Screen Shot 2020-06-26 at 04.05.02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922347" y="6219217"/>
            <a:ext cx="9913260" cy="63811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alculate return-money and earnings"/>
          <p:cNvSpPr txBox="1"/>
          <p:nvPr>
            <p:ph type="body" idx="13"/>
          </p:nvPr>
        </p:nvSpPr>
        <p:spPr>
          <a:xfrm>
            <a:off x="382755" y="1705368"/>
            <a:ext cx="21869401" cy="59245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calculate return-money and earnings</a:t>
            </a:r>
          </a:p>
        </p:txBody>
      </p:sp>
      <p:pic>
        <p:nvPicPr>
          <p:cNvPr id="198" name="Screen Shot 2020-06-26 at 04.06.37.png" descr="Screen Shot 2020-06-26 at 04.06.3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5163" y="2566662"/>
            <a:ext cx="12035377" cy="5472780"/>
          </a:xfrm>
          <a:prstGeom prst="rect">
            <a:avLst/>
          </a:prstGeom>
          <a:ln w="50800">
            <a:solidFill>
              <a:srgbClr val="FFFB00"/>
            </a:solidFill>
            <a:miter lim="400000"/>
          </a:ln>
        </p:spPr>
      </p:pic>
      <p:pic>
        <p:nvPicPr>
          <p:cNvPr id="199" name="Screen Shot 2020-06-26 at 04.07.59.png" descr="Screen Shot 2020-06-26 at 04.07.5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390653" y="8333680"/>
            <a:ext cx="13500759" cy="4837055"/>
          </a:xfrm>
          <a:prstGeom prst="rect">
            <a:avLst/>
          </a:prstGeom>
          <a:ln w="50800">
            <a:solidFill>
              <a:srgbClr val="FFFB00"/>
            </a:solidFill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onclusion"/>
          <p:cNvSpPr txBox="1"/>
          <p:nvPr>
            <p:ph type="body" sz="quarter" idx="1"/>
          </p:nvPr>
        </p:nvSpPr>
        <p:spPr>
          <a:xfrm>
            <a:off x="385489" y="11513290"/>
            <a:ext cx="18923102" cy="1289009"/>
          </a:xfrm>
          <a:prstGeom prst="rect">
            <a:avLst/>
          </a:prstGeom>
        </p:spPr>
        <p:txBody>
          <a:bodyPr/>
          <a:lstStyle>
            <a:lvl1pPr marL="371474" indent="-371474" defTabSz="603646">
              <a:defRPr spc="-276" sz="6915"/>
            </a:lvl1pPr>
          </a:lstStyle>
          <a:p>
            <a:pPr/>
            <a:r>
              <a:t>conclusion</a:t>
            </a:r>
          </a:p>
        </p:txBody>
      </p:sp>
      <p:pic>
        <p:nvPicPr>
          <p:cNvPr id="202" name="Screen Shot 2020-06-26 at 04.12.52.png" descr="Screen Shot 2020-06-26 at 04.12.5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41471" y="1593024"/>
            <a:ext cx="14837596" cy="109691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denise-jans-xq1eWTas_a0-unsplash.jpg" descr="denise-jans-xq1eWTas_a0-unsplash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2500" r="0" b="12500"/>
          <a:stretch>
            <a:fillRect/>
          </a:stretch>
        </p:blipFill>
        <p:spPr>
          <a:xfrm>
            <a:off x="-2" y="0"/>
            <a:ext cx="24384001" cy="13716000"/>
          </a:xfrm>
          <a:prstGeom prst="rect">
            <a:avLst/>
          </a:prstGeom>
        </p:spPr>
      </p:pic>
      <p:sp>
        <p:nvSpPr>
          <p:cNvPr id="205" name="THANK  YOU"/>
          <p:cNvSpPr txBox="1"/>
          <p:nvPr>
            <p:ph type="title"/>
          </p:nvPr>
        </p:nvSpPr>
        <p:spPr>
          <a:xfrm>
            <a:off x="6202146" y="4965498"/>
            <a:ext cx="23959599" cy="2690707"/>
          </a:xfrm>
          <a:prstGeom prst="rect">
            <a:avLst/>
          </a:prstGeom>
        </p:spPr>
        <p:txBody>
          <a:bodyPr/>
          <a:lstStyle/>
          <a:p>
            <a:pPr/>
            <a:r>
              <a:t>THANK  YOU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33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7_Showcase">
  <a:themeElements>
    <a:clrScheme name="27_Showcas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599DFF"/>
      </a:accent1>
      <a:accent2>
        <a:srgbClr val="00D4D2"/>
      </a:accent2>
      <a:accent3>
        <a:srgbClr val="38E53A"/>
      </a:accent3>
      <a:accent4>
        <a:srgbClr val="FFFA00"/>
      </a:accent4>
      <a:accent5>
        <a:srgbClr val="FF7D74"/>
      </a:accent5>
      <a:accent6>
        <a:srgbClr val="FF80E9"/>
      </a:accent6>
      <a:hlink>
        <a:srgbClr val="0000FF"/>
      </a:hlink>
      <a:folHlink>
        <a:srgbClr val="FF00FF"/>
      </a:folHlink>
    </a:clrScheme>
    <a:fontScheme name="27_Showcase">
      <a:majorFont>
        <a:latin typeface="Graphik"/>
        <a:ea typeface="Graphik"/>
        <a:cs typeface="Graphik"/>
      </a:majorFont>
      <a:minorFont>
        <a:latin typeface="Graphik"/>
        <a:ea typeface="Graphik"/>
        <a:cs typeface="Graphik"/>
      </a:minorFont>
    </a:fontScheme>
    <a:fmtScheme name="27_Showcas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-44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33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0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Semibold"/>
            <a:ea typeface="Graphik Semibold"/>
            <a:cs typeface="Graphik Semibold"/>
            <a:sym typeface="Graphik Semi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